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/>
          <p:cNvSpPr/>
          <p:nvPr userDrawn="1"/>
        </p:nvSpPr>
        <p:spPr>
          <a:xfrm>
            <a:off x="1" y="2531689"/>
            <a:ext cx="2774253" cy="2391597"/>
          </a:xfrm>
          <a:prstGeom prst="hexag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Hexagon 7"/>
          <p:cNvSpPr/>
          <p:nvPr userDrawn="1"/>
        </p:nvSpPr>
        <p:spPr>
          <a:xfrm>
            <a:off x="2334798" y="3826139"/>
            <a:ext cx="2774253" cy="2391597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 userDrawn="1"/>
        </p:nvSpPr>
        <p:spPr>
          <a:xfrm>
            <a:off x="1624081" y="142556"/>
            <a:ext cx="6957857" cy="128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ISRM International Symposium 2024 &amp;</a:t>
            </a:r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IN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I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Asian Rock Mechanics Symposium on</a:t>
            </a:r>
          </a:p>
          <a:p>
            <a:r>
              <a:rPr lang="en-IN" sz="2800" b="1" dirty="0" smtClean="0"/>
              <a:t>Advances in Rock Mechanics</a:t>
            </a:r>
          </a:p>
          <a:p>
            <a:r>
              <a:rPr lang="en-IN" sz="2200" dirty="0" smtClean="0"/>
              <a:t>Infrastructure Development</a:t>
            </a:r>
          </a:p>
          <a:p>
            <a:r>
              <a:rPr lang="en-I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 22-27, 2024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005" y="0"/>
            <a:ext cx="2176640" cy="11733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5" y="142556"/>
            <a:ext cx="1288521" cy="128852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471726" y="1115337"/>
            <a:ext cx="24411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dirty="0" smtClean="0"/>
              <a:t>JOINTLY ORGANIZED BY ISRM INDIA AND CBIP UNDER THE AEGIS OF ISRM</a:t>
            </a:r>
            <a:endParaRPr lang="en-IN" sz="1100" dirty="0"/>
          </a:p>
        </p:txBody>
      </p:sp>
      <p:sp>
        <p:nvSpPr>
          <p:cNvPr id="13" name="Freeform 12"/>
          <p:cNvSpPr/>
          <p:nvPr userDrawn="1"/>
        </p:nvSpPr>
        <p:spPr>
          <a:xfrm>
            <a:off x="4669596" y="5090354"/>
            <a:ext cx="2774253" cy="1767647"/>
          </a:xfrm>
          <a:custGeom>
            <a:avLst/>
            <a:gdLst>
              <a:gd name="connsiteX0" fmla="*/ 597899 w 2774253"/>
              <a:gd name="connsiteY0" fmla="*/ 0 h 1767647"/>
              <a:gd name="connsiteX1" fmla="*/ 2176354 w 2774253"/>
              <a:gd name="connsiteY1" fmla="*/ 0 h 1767647"/>
              <a:gd name="connsiteX2" fmla="*/ 2774253 w 2774253"/>
              <a:gd name="connsiteY2" fmla="*/ 1195798 h 1767647"/>
              <a:gd name="connsiteX3" fmla="*/ 2488329 w 2774253"/>
              <a:gd name="connsiteY3" fmla="*/ 1767647 h 1767647"/>
              <a:gd name="connsiteX4" fmla="*/ 285926 w 2774253"/>
              <a:gd name="connsiteY4" fmla="*/ 1767647 h 1767647"/>
              <a:gd name="connsiteX5" fmla="*/ 0 w 2774253"/>
              <a:gd name="connsiteY5" fmla="*/ 1195798 h 176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4253" h="1767647">
                <a:moveTo>
                  <a:pt x="597899" y="0"/>
                </a:moveTo>
                <a:lnTo>
                  <a:pt x="2176354" y="0"/>
                </a:lnTo>
                <a:lnTo>
                  <a:pt x="2774253" y="1195798"/>
                </a:lnTo>
                <a:lnTo>
                  <a:pt x="2488329" y="1767647"/>
                </a:lnTo>
                <a:lnTo>
                  <a:pt x="285926" y="1767647"/>
                </a:lnTo>
                <a:lnTo>
                  <a:pt x="0" y="1195798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4" name="Freeform 13"/>
          <p:cNvSpPr/>
          <p:nvPr userDrawn="1"/>
        </p:nvSpPr>
        <p:spPr>
          <a:xfrm>
            <a:off x="0" y="5134120"/>
            <a:ext cx="2774253" cy="1723880"/>
          </a:xfrm>
          <a:custGeom>
            <a:avLst/>
            <a:gdLst>
              <a:gd name="connsiteX0" fmla="*/ 597899 w 2774253"/>
              <a:gd name="connsiteY0" fmla="*/ 0 h 1723880"/>
              <a:gd name="connsiteX1" fmla="*/ 2176354 w 2774253"/>
              <a:gd name="connsiteY1" fmla="*/ 0 h 1723880"/>
              <a:gd name="connsiteX2" fmla="*/ 2774253 w 2774253"/>
              <a:gd name="connsiteY2" fmla="*/ 1195798 h 1723880"/>
              <a:gd name="connsiteX3" fmla="*/ 2510212 w 2774253"/>
              <a:gd name="connsiteY3" fmla="*/ 1723880 h 1723880"/>
              <a:gd name="connsiteX4" fmla="*/ 264041 w 2774253"/>
              <a:gd name="connsiteY4" fmla="*/ 1723880 h 1723880"/>
              <a:gd name="connsiteX5" fmla="*/ 0 w 2774253"/>
              <a:gd name="connsiteY5" fmla="*/ 1195798 h 172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4253" h="1723880">
                <a:moveTo>
                  <a:pt x="597899" y="0"/>
                </a:moveTo>
                <a:lnTo>
                  <a:pt x="2176354" y="0"/>
                </a:lnTo>
                <a:lnTo>
                  <a:pt x="2774253" y="1195798"/>
                </a:lnTo>
                <a:lnTo>
                  <a:pt x="2510212" y="1723880"/>
                </a:lnTo>
                <a:lnTo>
                  <a:pt x="264041" y="1723880"/>
                </a:lnTo>
                <a:lnTo>
                  <a:pt x="0" y="119579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5" name="Freeform 14"/>
          <p:cNvSpPr/>
          <p:nvPr userDrawn="1"/>
        </p:nvSpPr>
        <p:spPr>
          <a:xfrm>
            <a:off x="2711219" y="6415042"/>
            <a:ext cx="2021414" cy="442959"/>
          </a:xfrm>
          <a:custGeom>
            <a:avLst/>
            <a:gdLst>
              <a:gd name="connsiteX0" fmla="*/ 221478 w 2021414"/>
              <a:gd name="connsiteY0" fmla="*/ 0 h 442959"/>
              <a:gd name="connsiteX1" fmla="*/ 1799933 w 2021414"/>
              <a:gd name="connsiteY1" fmla="*/ 0 h 442959"/>
              <a:gd name="connsiteX2" fmla="*/ 2021414 w 2021414"/>
              <a:gd name="connsiteY2" fmla="*/ 442959 h 442959"/>
              <a:gd name="connsiteX3" fmla="*/ 0 w 2021414"/>
              <a:gd name="connsiteY3" fmla="*/ 442959 h 44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1414" h="442959">
                <a:moveTo>
                  <a:pt x="221478" y="0"/>
                </a:moveTo>
                <a:lnTo>
                  <a:pt x="1799933" y="0"/>
                </a:lnTo>
                <a:lnTo>
                  <a:pt x="2021414" y="442959"/>
                </a:lnTo>
                <a:lnTo>
                  <a:pt x="0" y="44295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6" name="Freeform 15"/>
          <p:cNvSpPr/>
          <p:nvPr userDrawn="1"/>
        </p:nvSpPr>
        <p:spPr>
          <a:xfrm>
            <a:off x="7334605" y="6371276"/>
            <a:ext cx="2065179" cy="486725"/>
          </a:xfrm>
          <a:custGeom>
            <a:avLst/>
            <a:gdLst>
              <a:gd name="connsiteX0" fmla="*/ 243362 w 2065179"/>
              <a:gd name="connsiteY0" fmla="*/ 0 h 486725"/>
              <a:gd name="connsiteX1" fmla="*/ 1821817 w 2065179"/>
              <a:gd name="connsiteY1" fmla="*/ 0 h 486725"/>
              <a:gd name="connsiteX2" fmla="*/ 2065179 w 2065179"/>
              <a:gd name="connsiteY2" fmla="*/ 486725 h 486725"/>
              <a:gd name="connsiteX3" fmla="*/ 0 w 2065179"/>
              <a:gd name="connsiteY3" fmla="*/ 486725 h 4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5179" h="486725">
                <a:moveTo>
                  <a:pt x="243362" y="0"/>
                </a:moveTo>
                <a:lnTo>
                  <a:pt x="1821817" y="0"/>
                </a:lnTo>
                <a:lnTo>
                  <a:pt x="2065179" y="486725"/>
                </a:lnTo>
                <a:lnTo>
                  <a:pt x="0" y="486725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7" name="Freeform 16"/>
          <p:cNvSpPr/>
          <p:nvPr userDrawn="1"/>
        </p:nvSpPr>
        <p:spPr>
          <a:xfrm>
            <a:off x="0" y="4143027"/>
            <a:ext cx="439455" cy="1757820"/>
          </a:xfrm>
          <a:custGeom>
            <a:avLst/>
            <a:gdLst>
              <a:gd name="connsiteX0" fmla="*/ 0 w 439455"/>
              <a:gd name="connsiteY0" fmla="*/ 0 h 1757820"/>
              <a:gd name="connsiteX1" fmla="*/ 439455 w 439455"/>
              <a:gd name="connsiteY1" fmla="*/ 878910 h 1757820"/>
              <a:gd name="connsiteX2" fmla="*/ 0 w 439455"/>
              <a:gd name="connsiteY2" fmla="*/ 1757820 h 175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455" h="1757820">
                <a:moveTo>
                  <a:pt x="0" y="0"/>
                </a:moveTo>
                <a:lnTo>
                  <a:pt x="439455" y="878910"/>
                </a:lnTo>
                <a:lnTo>
                  <a:pt x="0" y="17578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8" name="Freeform 17"/>
          <p:cNvSpPr/>
          <p:nvPr userDrawn="1"/>
        </p:nvSpPr>
        <p:spPr>
          <a:xfrm>
            <a:off x="0" y="1498499"/>
            <a:ext cx="439455" cy="1757820"/>
          </a:xfrm>
          <a:custGeom>
            <a:avLst/>
            <a:gdLst>
              <a:gd name="connsiteX0" fmla="*/ 0 w 439455"/>
              <a:gd name="connsiteY0" fmla="*/ 0 h 1757820"/>
              <a:gd name="connsiteX1" fmla="*/ 439455 w 439455"/>
              <a:gd name="connsiteY1" fmla="*/ 878910 h 1757820"/>
              <a:gd name="connsiteX2" fmla="*/ 0 w 439455"/>
              <a:gd name="connsiteY2" fmla="*/ 1757820 h 175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455" h="1757820">
                <a:moveTo>
                  <a:pt x="0" y="0"/>
                </a:moveTo>
                <a:lnTo>
                  <a:pt x="439455" y="878910"/>
                </a:lnTo>
                <a:lnTo>
                  <a:pt x="0" y="175782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767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99627" y="58723"/>
            <a:ext cx="10024844" cy="38472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900" dirty="0" smtClean="0">
                <a:solidFill>
                  <a:schemeClr val="bg1"/>
                </a:solidFill>
                <a:cs typeface="Arial" panose="020B0604020202020204" pitchFamily="34" charset="0"/>
              </a:rPr>
              <a:t>ISRM Int. Symposium 24 and ARMS 13 on </a:t>
            </a:r>
            <a:r>
              <a:rPr lang="en-IN" sz="1900" dirty="0" smtClean="0">
                <a:solidFill>
                  <a:schemeClr val="bg1"/>
                </a:solidFill>
              </a:rPr>
              <a:t>Advances in Rock Mechanics - Infrastructure Development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7" y="58724"/>
            <a:ext cx="818544" cy="818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917" y="58723"/>
            <a:ext cx="760336" cy="81854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5501" y="6409189"/>
            <a:ext cx="2642532" cy="38472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900" dirty="0" smtClean="0"/>
              <a:t>September 22-27, 2024</a:t>
            </a:r>
            <a:endParaRPr lang="en-IN" sz="1900" dirty="0"/>
          </a:p>
        </p:txBody>
      </p:sp>
    </p:spTree>
    <p:extLst>
      <p:ext uri="{BB962C8B-B14F-4D97-AF65-F5344CB8AC3E}">
        <p14:creationId xmlns:p14="http://schemas.microsoft.com/office/powerpoint/2010/main" val="251031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E7C87-2695-496A-99D1-9EEF228DE188}" type="datetimeFigureOut">
              <a:rPr lang="en-IN" smtClean="0"/>
              <a:t>03-09-2024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8AB9C-88EA-4593-A2B9-EA7F6B73F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126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3009" y="2008469"/>
            <a:ext cx="6677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 of the paper..</a:t>
            </a:r>
            <a:endParaRPr lang="en-I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2399" y="4438186"/>
            <a:ext cx="62330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200" b="1" dirty="0" smtClean="0"/>
              <a:t>Author 1*, Author 2, and Author 3</a:t>
            </a:r>
          </a:p>
          <a:p>
            <a:pPr algn="r"/>
            <a:r>
              <a:rPr lang="en-IN" dirty="0" smtClean="0"/>
              <a:t>Affiliation and Address</a:t>
            </a:r>
          </a:p>
          <a:p>
            <a:pPr algn="r"/>
            <a:r>
              <a:rPr lang="en-IN" dirty="0" smtClean="0"/>
              <a:t>*Email address of corresponding author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322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23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2024-09-03T08:18:15Z</dcterms:created>
  <dcterms:modified xsi:type="dcterms:W3CDTF">2024-09-03T11:55:25Z</dcterms:modified>
</cp:coreProperties>
</file>